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5"/>
  </p:notesMasterIdLst>
  <p:sldIdLst>
    <p:sldId id="256" r:id="rId2"/>
    <p:sldId id="299" r:id="rId3"/>
    <p:sldId id="257" r:id="rId4"/>
    <p:sldId id="289" r:id="rId5"/>
    <p:sldId id="291" r:id="rId6"/>
    <p:sldId id="301" r:id="rId7"/>
    <p:sldId id="296" r:id="rId8"/>
    <p:sldId id="292" r:id="rId9"/>
    <p:sldId id="298" r:id="rId10"/>
    <p:sldId id="297" r:id="rId11"/>
    <p:sldId id="293" r:id="rId12"/>
    <p:sldId id="295" r:id="rId13"/>
    <p:sldId id="30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4C0"/>
    <a:srgbClr val="58D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4" autoAdjust="0"/>
    <p:restoredTop sz="91500" autoAdjust="0"/>
  </p:normalViewPr>
  <p:slideViewPr>
    <p:cSldViewPr>
      <p:cViewPr>
        <p:scale>
          <a:sx n="100" d="100"/>
          <a:sy n="100" d="100"/>
        </p:scale>
        <p:origin x="9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B96E53-620F-43EB-B469-FEB376E40856}" type="datetimeFigureOut">
              <a:rPr lang="ru-RU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9BC5F-6A86-44DD-A1D6-9AF501702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3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5CBE3-B2EC-40C0-BAE3-B854B8A44767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BB149-E453-40D9-B0CA-09C10B5D9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9646F-B7D1-4B84-8234-165A91833523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35FFC-06A1-422D-AD1E-73D71DE64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B9AA0-A6BA-4F5A-945B-F5D62800F180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14D3D-E471-438F-94C4-C3413716B0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54E3C-F3E5-4E94-B74B-8C42549184BE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4022-74A6-413B-8EB9-70B60EC6F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054F2-A427-49FE-9C65-67B48976760D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29064-C021-47B7-B80E-9E478986AC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79230-EFD4-4374-A2EA-F8F5284C5BEF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80B9-60B9-4E0D-A1DD-937B6449E2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594D9-771F-44C0-BBD9-E1ABA6922AC4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D1683-EB8D-436B-B38B-4B5953BED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2BD0E-D7EC-4674-8115-7586ACA6649A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C4AE2-ACA8-49DA-94D3-E12B77212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2A71E-F273-43F6-8E45-00FB65A16478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2B66A-5B25-4104-9FC3-0A6484B15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1715C-7FB4-49E7-81DE-3E5F4EABBD77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43D6-5BDF-403F-81AD-6A707FA08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200CC-E335-4A3E-955F-FE69E0D02ADE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B9B02-784B-43B0-8EAA-11FFBAFA2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CEE68CA-87B0-47A3-968C-C4962AEC0A95}" type="datetimeFigureOut">
              <a:rPr lang="ru-RU" smtClean="0"/>
              <a:pPr>
                <a:defRPr/>
              </a:pPr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E3BD88F-7BB8-4401-A938-207D6B2CE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404664"/>
            <a:ext cx="7239000" cy="4464496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sz="4800" dirty="0" smtClean="0">
                <a:solidFill>
                  <a:srgbClr val="0070C0"/>
                </a:solidFill>
              </a:rPr>
              <a:t>Книга – наш верный друг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268" y="4005064"/>
            <a:ext cx="2304256" cy="189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952702" y="2820757"/>
            <a:ext cx="255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 </a:t>
            </a:r>
            <a:endParaRPr lang="ru-RU" sz="2000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</a:rPr>
              <a:t>Продолжи пословицу</a:t>
            </a:r>
            <a:endParaRPr lang="ru-RU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628800"/>
            <a:ext cx="48445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книгой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поведёшься - 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5543" y="5517232"/>
            <a:ext cx="3163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ума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наберёшься</a:t>
            </a: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.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0747"/>
            <a:ext cx="4158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Книга не самолёт,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968378"/>
            <a:ext cx="58945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а за тридевять земель унесёт.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1460"/>
            <a:ext cx="1532897" cy="2060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11960" y="4461460"/>
            <a:ext cx="488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не вынешь рыбку из пруда</a:t>
            </a:r>
          </a:p>
        </p:txBody>
      </p:sp>
    </p:spTree>
    <p:extLst>
      <p:ext uri="{BB962C8B-B14F-4D97-AF65-F5344CB8AC3E}">
        <p14:creationId xmlns:p14="http://schemas.microsoft.com/office/powerpoint/2010/main" val="33913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3287 L 0.10712 -0.03287 C 0.15486 -0.03287 0.21354 -0.17431 0.21354 -0.28912 L 0.21354 -0.5453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22 0.02106 L -0.30122 -0.07338 C -0.30122 -0.11574 -0.23455 -0.16783 -0.18021 -0.16783 L -0.0592 -0.16783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21" y="3467625"/>
            <a:ext cx="441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1983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5215855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7772" y="1700808"/>
            <a:ext cx="31784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+mn-lt"/>
              </a:rPr>
              <a:t>Борис Заходер </a:t>
            </a:r>
            <a:endParaRPr lang="ru-RU" sz="2800" b="1" i="1" dirty="0">
              <a:solidFill>
                <a:srgbClr val="0070C0"/>
              </a:solidFill>
              <a:latin typeface="+mn-lt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2" y="1412776"/>
            <a:ext cx="2049376" cy="254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8576" y="4753520"/>
            <a:ext cx="4001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70C0"/>
                </a:solidFill>
                <a:latin typeface="+mn-lt"/>
              </a:rPr>
              <a:t>«</a:t>
            </a:r>
            <a:r>
              <a:rPr lang="ru-RU" sz="3600" b="1" i="1" dirty="0" smtClean="0">
                <a:solidFill>
                  <a:srgbClr val="0070C0"/>
                </a:solidFill>
                <a:latin typeface="+mn-lt"/>
              </a:rPr>
              <a:t>Переплётчица</a:t>
            </a:r>
            <a:r>
              <a:rPr lang="ru-RU" sz="3600" b="1" i="1" dirty="0">
                <a:solidFill>
                  <a:srgbClr val="0070C0"/>
                </a:solidFill>
                <a:latin typeface="+mn-lt"/>
              </a:rPr>
              <a:t>»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97874"/>
            <a:ext cx="2448272" cy="16587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90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832" y="404664"/>
            <a:ext cx="6383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</a:rPr>
              <a:t>Правила обращения с книгой: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730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1.Бери </a:t>
            </a:r>
            <a:r>
              <a:rPr lang="ru-RU" sz="3200" dirty="0"/>
              <a:t>книгу только чистыми </a:t>
            </a:r>
            <a:r>
              <a:rPr lang="ru-RU" sz="3200" dirty="0" smtClean="0"/>
              <a:t>руками.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4810" y="1707634"/>
            <a:ext cx="7575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2</a:t>
            </a:r>
            <a:r>
              <a:rPr lang="ru-RU" sz="3200" dirty="0" smtClean="0"/>
              <a:t>. Оберни </a:t>
            </a:r>
            <a:r>
              <a:rPr lang="ru-RU" sz="3200" dirty="0"/>
              <a:t>книгу, вложи в </a:t>
            </a:r>
            <a:r>
              <a:rPr lang="ru-RU" sz="3200" dirty="0" smtClean="0"/>
              <a:t>неё </a:t>
            </a:r>
            <a:r>
              <a:rPr lang="ru-RU" sz="3200" dirty="0"/>
              <a:t>закладку.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7795" y="2263597"/>
            <a:ext cx="6677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3. Не перегибай книгу при чтении.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40780" y="2848372"/>
            <a:ext cx="8139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4. Не пиши в книге, не загибай страницы.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7122" y="3380144"/>
            <a:ext cx="7514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5. Если книга порвалась – подклей её.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74" y="4509120"/>
            <a:ext cx="4067944" cy="2101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66" y="332656"/>
            <a:ext cx="5230670" cy="399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1424" y="4869160"/>
            <a:ext cx="74888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за внимание !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615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87624" y="260648"/>
            <a:ext cx="6400800" cy="468052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45720" indent="0" algn="ctr">
              <a:buNone/>
            </a:pPr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</a:rPr>
              <a:t>Кто 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</a:rPr>
              <a:t>много читает, тот много знает. </a:t>
            </a:r>
            <a:endParaRPr lang="ru-RU" sz="4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1444707" cy="194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2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484784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Книга - маленькое окошко, </a:t>
            </a:r>
            <a:endParaRPr lang="ru-RU" sz="4800" b="1" i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ru-RU" sz="48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через </a:t>
            </a:r>
            <a:r>
              <a:rPr lang="ru-RU" sz="48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него весь мир видно</a:t>
            </a:r>
            <a:r>
              <a:rPr lang="ru-RU" sz="4800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77072"/>
            <a:ext cx="1444506" cy="19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4" y="2996952"/>
            <a:ext cx="1812920" cy="245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9805" y="1068051"/>
            <a:ext cx="2982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Книга–свиток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26828" y="1058318"/>
            <a:ext cx="25229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Берестяная </a:t>
            </a:r>
            <a:endParaRPr lang="ru-RU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грамота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279" y="3161755"/>
            <a:ext cx="2904097" cy="230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02142" y="1114217"/>
            <a:ext cx="3741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</a:rPr>
              <a:t>Книга в переплёте.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749" y="3212977"/>
            <a:ext cx="2702974" cy="225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2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428" y="836712"/>
            <a:ext cx="279598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69679" y="4837251"/>
            <a:ext cx="4437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Писец, писарь    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6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4" t="11679" r="10502" b="9778"/>
          <a:stretch/>
        </p:blipFill>
        <p:spPr bwMode="auto">
          <a:xfrm>
            <a:off x="982335" y="692696"/>
            <a:ext cx="2076495" cy="2036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69" y="320105"/>
            <a:ext cx="1749858" cy="2016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51" y="3356992"/>
            <a:ext cx="1445864" cy="170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88920"/>
            <a:ext cx="1504443" cy="194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17" y="3392267"/>
            <a:ext cx="1997986" cy="163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04" y="4869160"/>
            <a:ext cx="228505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04" y="2673645"/>
            <a:ext cx="2177787" cy="170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3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1850" y="836712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Типография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06" y="2492896"/>
            <a:ext cx="2345263" cy="155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492896"/>
            <a:ext cx="223472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29842"/>
            <a:ext cx="2464322" cy="14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38737" y="4653136"/>
            <a:ext cx="8424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печатники       переплётчики    наборщики </a:t>
            </a:r>
          </a:p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                                   текстов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58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92696"/>
            <a:ext cx="5668852" cy="377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013176"/>
            <a:ext cx="8532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Библиотека - «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Библио» - книга,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           «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тека» - 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36746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4254" y="1692473"/>
            <a:ext cx="85779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 книгою жить – век не тужить.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1497901" cy="20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9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1488</TotalTime>
  <Words>143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 Книга – наш верный друг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Типография </vt:lpstr>
      <vt:lpstr>Презентация PowerPoint</vt:lpstr>
      <vt:lpstr>Презентация PowerPoint</vt:lpstr>
      <vt:lpstr>Продолжи пословицу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классных руководителей</dc:title>
  <dc:creator>Юрец</dc:creator>
  <cp:lastModifiedBy>RePack by Diakov</cp:lastModifiedBy>
  <cp:revision>144</cp:revision>
  <dcterms:created xsi:type="dcterms:W3CDTF">2013-06-10T13:54:06Z</dcterms:created>
  <dcterms:modified xsi:type="dcterms:W3CDTF">2023-11-22T11:15:27Z</dcterms:modified>
</cp:coreProperties>
</file>